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89" r:id="rId3"/>
    <p:sldId id="286" r:id="rId4"/>
    <p:sldId id="292" r:id="rId5"/>
    <p:sldId id="290" r:id="rId6"/>
    <p:sldId id="29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909" y="2674938"/>
            <a:ext cx="1937943" cy="41830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Поделки к проекту «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Откуда берётся мусор и куда он девается?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488"/>
            <a:ext cx="9060290" cy="1103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74937"/>
            <a:ext cx="3650101" cy="1762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4437113"/>
            <a:ext cx="3830630" cy="242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658" y="2674937"/>
            <a:ext cx="3674342" cy="2482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940" y="5157192"/>
            <a:ext cx="3599060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0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Иллюстрации к проекту «Моя любимая книга»</a:t>
            </a:r>
            <a:endParaRPr lang="ru-RU" dirty="0"/>
          </a:p>
        </p:txBody>
      </p:sp>
      <p:pic>
        <p:nvPicPr>
          <p:cNvPr id="4" name="Объект 3" descr="C:\Users\User\AppData\Local\Temp\Rar$DIa8804.28138\20210220_120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11" t="14691" r="13284" b="10548"/>
          <a:stretch>
            <a:fillRect/>
          </a:stretch>
        </p:blipFill>
        <p:spPr bwMode="auto">
          <a:xfrm rot="5400000">
            <a:off x="-556400" y="2045017"/>
            <a:ext cx="3654905" cy="256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Temp\Rar$DIa8804.32734\20210220_12002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1" t="9021" r="10759" b="12908"/>
          <a:stretch>
            <a:fillRect/>
          </a:stretch>
        </p:blipFill>
        <p:spPr bwMode="auto">
          <a:xfrm rot="5400000">
            <a:off x="2457431" y="1617392"/>
            <a:ext cx="3055557" cy="300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Rar$DIa8804.35804\20210220_11595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05" t="14744" r="9300" b="23290"/>
          <a:stretch>
            <a:fillRect/>
          </a:stretch>
        </p:blipFill>
        <p:spPr bwMode="auto">
          <a:xfrm rot="10800000">
            <a:off x="5460482" y="1575434"/>
            <a:ext cx="3683518" cy="271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Temp\Rar$DIa8804.38532\20210220_11594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13" t="14204" r="10411" b="11946"/>
          <a:stretch>
            <a:fillRect/>
          </a:stretch>
        </p:blipFill>
        <p:spPr bwMode="auto">
          <a:xfrm rot="5400000">
            <a:off x="2795472" y="4267173"/>
            <a:ext cx="2211387" cy="297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Temp\Rar$DIa8804.40339\20210220_115933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27" t="13992" r="10536" b="7030"/>
          <a:stretch>
            <a:fillRect/>
          </a:stretch>
        </p:blipFill>
        <p:spPr bwMode="auto">
          <a:xfrm rot="16200000" flipH="1">
            <a:off x="391479" y="4765712"/>
            <a:ext cx="1700809" cy="24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AppData\Local\Temp\Rar$DIa8804.43782\20210220_115921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26" t="13189" r="10077" b="15260"/>
          <a:stretch>
            <a:fillRect/>
          </a:stretch>
        </p:blipFill>
        <p:spPr bwMode="auto">
          <a:xfrm rot="5400000">
            <a:off x="4906704" y="4719511"/>
            <a:ext cx="2567940" cy="167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AppData\Local\Temp\Rar$DIa7872.4191\20210208_083141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2" t="11907" r="8956" b="7992"/>
          <a:stretch>
            <a:fillRect/>
          </a:stretch>
        </p:blipFill>
        <p:spPr bwMode="auto">
          <a:xfrm rot="5400000">
            <a:off x="6816976" y="4496813"/>
            <a:ext cx="2536699" cy="2117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045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Книга-раскладушка к проекту</a:t>
            </a:r>
            <a:endParaRPr lang="ru-RU" dirty="0"/>
          </a:p>
        </p:txBody>
      </p:sp>
      <p:pic>
        <p:nvPicPr>
          <p:cNvPr id="5" name="Объект 4" descr="C:\Documents and Settings\Школа\Рабочий стол\20210224_155527.jpg"/>
          <p:cNvPicPr>
            <a:picLocks noGrp="1"/>
          </p:cNvPicPr>
          <p:nvPr>
            <p:ph idx="1"/>
          </p:nvPr>
        </p:nvPicPr>
        <p:blipFill>
          <a:blip r:embed="rId2" cstate="print"/>
          <a:srcRect l="2084" t="6197" b="25427"/>
          <a:stretch>
            <a:fillRect/>
          </a:stretch>
        </p:blipFill>
        <p:spPr bwMode="auto">
          <a:xfrm>
            <a:off x="0" y="1428736"/>
            <a:ext cx="9144000" cy="624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61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ПРОЕКТА,СДЕЛАННОГО ДЕТЬМИ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«Школьная рекреация»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6178" y="1500178"/>
            <a:ext cx="5357826" cy="5357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4697" y="2234871"/>
            <a:ext cx="5357826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90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конкурсах и мероприятиях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78618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736"/>
            <a:ext cx="208399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328611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86256"/>
            <a:ext cx="221457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Конкурсы, дополнительное образование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78618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261" t="11049" r="6597" b="15384"/>
          <a:stretch>
            <a:fillRect/>
          </a:stretch>
        </p:blipFill>
        <p:spPr bwMode="auto">
          <a:xfrm rot="10636796">
            <a:off x="3710888" y="1483033"/>
            <a:ext cx="5367580" cy="28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286124"/>
            <a:ext cx="542925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624</TotalTime>
  <Words>40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Поделки к проекту « Откуда берётся мусор и куда он девается?»</vt:lpstr>
      <vt:lpstr>Иллюстрации к проекту «Моя любимая книга»</vt:lpstr>
      <vt:lpstr>Книга-раскладушка к проекту</vt:lpstr>
      <vt:lpstr>Проект «Школьная рекреация»</vt:lpstr>
      <vt:lpstr>Участие в конкурсах и мероприятиях</vt:lpstr>
      <vt:lpstr>Конкурсы, дополнительное образование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ПК4</cp:lastModifiedBy>
  <cp:revision>66</cp:revision>
  <dcterms:created xsi:type="dcterms:W3CDTF">2019-01-27T08:48:22Z</dcterms:created>
  <dcterms:modified xsi:type="dcterms:W3CDTF">2022-03-23T06:26:54Z</dcterms:modified>
</cp:coreProperties>
</file>